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92E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3C7D7-B650-1B43-BFC1-763571CE5F74}" type="datetimeFigureOut">
              <a:rPr lang="en-US" smtClean="0"/>
              <a:t>12/11/10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DDDAB-3D2F-304C-9292-7F0641BD16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Regents Strategies:  ELIMINATION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Ruling out answers that we know are incorrect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Elimination?  When can we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Choice strategy</a:t>
            </a:r>
          </a:p>
          <a:p>
            <a:r>
              <a:rPr lang="en-US" dirty="0" smtClean="0"/>
              <a:t>Cross out the answers that we know are incorrect</a:t>
            </a:r>
          </a:p>
          <a:p>
            <a:r>
              <a:rPr lang="en-US" dirty="0" smtClean="0"/>
              <a:t>We can use elimination when we are answering multiple choice questions</a:t>
            </a:r>
          </a:p>
          <a:p>
            <a:r>
              <a:rPr lang="en-US" dirty="0" smtClean="0"/>
              <a:t>We have to know some information about the problem, but we might not know the answer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Elimination?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probability of choosing the correct answer if we have 4 answer choices?</a:t>
            </a:r>
          </a:p>
          <a:p>
            <a:endParaRPr lang="en-US" dirty="0" smtClean="0"/>
          </a:p>
          <a:p>
            <a:r>
              <a:rPr lang="en-US" dirty="0" smtClean="0"/>
              <a:t>What is the probability of choosing the correct answer if we have 3 answer choices?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probability of choosing the correct answer if we have 2 answer choices?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use Elimination?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Step 1:  Read the question carefully.</a:t>
            </a:r>
          </a:p>
          <a:p>
            <a:pPr>
              <a:buNone/>
            </a:pPr>
            <a:r>
              <a:rPr lang="en-US" dirty="0" smtClean="0"/>
              <a:t>Step 2:  Make a prediction about the answer.</a:t>
            </a:r>
          </a:p>
          <a:p>
            <a:pPr>
              <a:buNone/>
            </a:pPr>
            <a:r>
              <a:rPr lang="en-US" dirty="0" smtClean="0"/>
              <a:t>Step 3:  Cross off any answers that are far from your prediction or answers that do not make sense.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892EC7"/>
                </a:solidFill>
              </a:rPr>
              <a:t>Step 1:  Read the question carefully</a:t>
            </a:r>
          </a:p>
          <a:p>
            <a:pPr>
              <a:buNone/>
            </a:pPr>
            <a:r>
              <a:rPr lang="en-US" dirty="0" smtClean="0"/>
              <a:t>	It </a:t>
            </a:r>
            <a:r>
              <a:rPr lang="en-US" dirty="0"/>
              <a:t>takes Tammy 45 minutes to ride her bike </a:t>
            </a:r>
            <a:r>
              <a:rPr lang="en-US" dirty="0" smtClean="0"/>
              <a:t>5 miles</a:t>
            </a:r>
            <a:r>
              <a:rPr lang="en-US" dirty="0"/>
              <a:t>. At this rate, how long will it take her to ride 8 miles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(1) 0.89 hour		(</a:t>
            </a:r>
            <a:r>
              <a:rPr lang="en-US" dirty="0"/>
              <a:t>3) 48 minutes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		(</a:t>
            </a:r>
            <a:r>
              <a:rPr lang="en-US" dirty="0"/>
              <a:t>2) 1.125 </a:t>
            </a:r>
            <a:r>
              <a:rPr lang="en-US" dirty="0" smtClean="0"/>
              <a:t>hours	(</a:t>
            </a:r>
            <a:r>
              <a:rPr lang="en-US" dirty="0"/>
              <a:t>4) 72 </a:t>
            </a:r>
            <a:r>
              <a:rPr lang="en-US" dirty="0" smtClean="0"/>
              <a:t>minutes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92EC7"/>
                </a:solidFill>
              </a:rPr>
              <a:t>Step 2:  Make a prediction</a:t>
            </a:r>
            <a:endParaRPr lang="en-US" dirty="0">
              <a:solidFill>
                <a:srgbClr val="892EC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892EC7"/>
                </a:solidFill>
              </a:rPr>
              <a:t>Without solving the problem, make a prediction about what the answer might be.  What do you know your answer will look like?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problem tells us that she can ride 5 miles in 45 minutes.  Therefore, she can go 10 miles in 90 minutes.  Since the question asks how long it takes her to go 8 miles, I will predict that it will be a little less than 90 minutes (about 70-80 minutes)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92EC7"/>
                </a:solidFill>
              </a:rPr>
              <a:t>Step 3:  Eliminate answer choices that don’t make sense</a:t>
            </a:r>
            <a:endParaRPr lang="en-US" dirty="0">
              <a:solidFill>
                <a:srgbClr val="892EC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892EC7"/>
                </a:solidFill>
              </a:rPr>
              <a:t>Go through the answer </a:t>
            </a:r>
            <a:r>
              <a:rPr lang="en-US" smtClean="0">
                <a:solidFill>
                  <a:srgbClr val="892EC7"/>
                </a:solidFill>
              </a:rPr>
              <a:t>choices and cross </a:t>
            </a:r>
            <a:r>
              <a:rPr lang="en-US" dirty="0" smtClean="0">
                <a:solidFill>
                  <a:srgbClr val="892EC7"/>
                </a:solidFill>
              </a:rPr>
              <a:t>off any answer choices that don’t make sense or are very far away from your prediction.</a:t>
            </a:r>
          </a:p>
          <a:p>
            <a:pPr>
              <a:buNone/>
            </a:pPr>
            <a:endParaRPr lang="en-US" dirty="0" smtClean="0">
              <a:solidFill>
                <a:srgbClr val="892EC7"/>
              </a:solidFill>
            </a:endParaRPr>
          </a:p>
          <a:p>
            <a:pPr>
              <a:buNone/>
            </a:pPr>
            <a:r>
              <a:rPr lang="en-US" dirty="0" smtClean="0"/>
              <a:t>Answer choice (1) doesn’t make sense because it’s less than an hour.  </a:t>
            </a:r>
          </a:p>
          <a:p>
            <a:pPr>
              <a:buNone/>
            </a:pPr>
            <a:r>
              <a:rPr lang="en-US" dirty="0" smtClean="0"/>
              <a:t>Answer choice (2) doesn’t make sense because it’s only 3 minutes longer than the 5 miles bike ride.  </a:t>
            </a:r>
          </a:p>
          <a:p>
            <a:pPr>
              <a:buNone/>
            </a:pPr>
            <a:r>
              <a:rPr lang="en-US" dirty="0" smtClean="0"/>
              <a:t>Now we’re left with choices (3) and (4) and we have a 50% chance of getting the correct answer, even if we just guess.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statement 2 + 0 = 2 is an example of the use of which property of real numbers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arenBoth"/>
            </a:pPr>
            <a:r>
              <a:rPr lang="en-US" dirty="0" smtClean="0"/>
              <a:t>Associative			</a:t>
            </a:r>
            <a:r>
              <a:rPr lang="en-US" dirty="0" smtClean="0"/>
              <a:t>(2)Additive identity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(</a:t>
            </a:r>
            <a:r>
              <a:rPr lang="en-US" dirty="0"/>
              <a:t>3)</a:t>
            </a:r>
            <a:r>
              <a:rPr lang="en-US" dirty="0" smtClean="0"/>
              <a:t> Additive Inverse 	(</a:t>
            </a:r>
            <a:r>
              <a:rPr lang="en-US" dirty="0"/>
              <a:t>4</a:t>
            </a:r>
            <a:r>
              <a:rPr lang="en-US" dirty="0" smtClean="0"/>
              <a:t>) Distributive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457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Regents Strategies:  ELIMINATION</vt:lpstr>
      <vt:lpstr>What is Elimination?  When can we use it?</vt:lpstr>
      <vt:lpstr>Why use Elimination?</vt:lpstr>
      <vt:lpstr>How do we use Elimination?</vt:lpstr>
      <vt:lpstr>Example</vt:lpstr>
      <vt:lpstr>Step 2:  Make a prediction</vt:lpstr>
      <vt:lpstr>Step 3:  Eliminate answer choices that don’t make sense</vt:lpstr>
      <vt:lpstr>Example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Regents Strategies:  ELIMINATION</dc:title>
  <dc:creator>NYCDOE</dc:creator>
  <cp:lastModifiedBy>NYCDOE</cp:lastModifiedBy>
  <cp:revision>1</cp:revision>
  <dcterms:created xsi:type="dcterms:W3CDTF">2010-12-11T20:54:20Z</dcterms:created>
  <dcterms:modified xsi:type="dcterms:W3CDTF">2010-12-11T21:25:16Z</dcterms:modified>
</cp:coreProperties>
</file>